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7" r:id="rId5"/>
    <p:sldId id="262" r:id="rId6"/>
    <p:sldId id="263" r:id="rId7"/>
    <p:sldId id="259" r:id="rId8"/>
    <p:sldId id="260" r:id="rId9"/>
    <p:sldId id="264" r:id="rId10"/>
    <p:sldId id="261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9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3E49FC-C4E8-4A76-A861-217B5FC9A29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116545-444F-496E-9A43-DFA38B63BA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van\Pictures\Events\IVER%20Lake\2009_12_17\MVI_1610.M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Identification of an Autonomous Underwater Vehicle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Evan Olson and </a:t>
            </a:r>
            <a:r>
              <a:rPr lang="en-US" dirty="0" err="1" smtClean="0"/>
              <a:t>Vishal</a:t>
            </a:r>
            <a:r>
              <a:rPr lang="en-US" dirty="0" smtClean="0"/>
              <a:t> </a:t>
            </a:r>
            <a:r>
              <a:rPr lang="en-US" dirty="0" err="1" smtClean="0"/>
              <a:t>Doshi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results are promising.</a:t>
            </a:r>
          </a:p>
          <a:p>
            <a:r>
              <a:rPr lang="en-US" dirty="0" smtClean="0"/>
              <a:t>There is still a large amount of work to do. </a:t>
            </a:r>
          </a:p>
          <a:p>
            <a:pPr lvl="1"/>
            <a:r>
              <a:rPr lang="en-US" dirty="0" smtClean="0"/>
              <a:t>Test controller</a:t>
            </a:r>
          </a:p>
          <a:p>
            <a:pPr lvl="1"/>
            <a:r>
              <a:rPr lang="en-US" dirty="0" smtClean="0"/>
              <a:t>Collect modified dataset</a:t>
            </a:r>
          </a:p>
          <a:p>
            <a:pPr lvl="1"/>
            <a:r>
              <a:rPr lang="en-US" dirty="0" smtClean="0"/>
              <a:t>Design new controller</a:t>
            </a:r>
          </a:p>
          <a:p>
            <a:pPr lvl="1"/>
            <a:r>
              <a:rPr lang="en-US" dirty="0" smtClean="0"/>
              <a:t>Implement and test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Video</a:t>
            </a:r>
            <a:endParaRPr lang="en-US" dirty="0"/>
          </a:p>
        </p:txBody>
      </p:sp>
      <p:pic>
        <p:nvPicPr>
          <p:cNvPr id="4" name="MVI_161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900237"/>
            <a:ext cx="6095999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Teamwork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Autonomous Vehicles allow expanded capabilities over manned data collection</a:t>
            </a:r>
          </a:p>
          <a:p>
            <a:r>
              <a:rPr lang="en-US" dirty="0" smtClean="0"/>
              <a:t>Relatively low cost, versatile and robust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219200"/>
            <a:ext cx="44958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farm4.static.flickr.com/3414/3660309446_3a029ca7c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145280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00600" y="4191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Ocean Server’s IVER2 Autonomous Underwater Vehicle (AUV)</a:t>
            </a:r>
          </a:p>
          <a:p>
            <a:r>
              <a:rPr lang="en-US" dirty="0" smtClean="0"/>
              <a:t>Image Courtesy: Ocean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versatile platform for underwater sensing</a:t>
            </a:r>
          </a:p>
          <a:p>
            <a:pPr lvl="1"/>
            <a:r>
              <a:rPr lang="en-US" dirty="0" smtClean="0"/>
              <a:t>Mapping</a:t>
            </a:r>
          </a:p>
          <a:p>
            <a:pPr lvl="1"/>
            <a:r>
              <a:rPr lang="en-US" dirty="0" smtClean="0"/>
              <a:t>Water profiling</a:t>
            </a:r>
          </a:p>
          <a:p>
            <a:pPr lvl="1"/>
            <a:r>
              <a:rPr lang="en-US" dirty="0" smtClean="0"/>
              <a:t>Autonomous navigation</a:t>
            </a:r>
          </a:p>
          <a:p>
            <a:r>
              <a:rPr lang="en-US" dirty="0" smtClean="0"/>
              <a:t>Modify existing IVER2 platform </a:t>
            </a:r>
          </a:p>
          <a:p>
            <a:pPr lvl="1"/>
            <a:r>
              <a:rPr lang="en-US" dirty="0" smtClean="0"/>
              <a:t>Add Cameras</a:t>
            </a:r>
          </a:p>
          <a:p>
            <a:pPr lvl="1"/>
            <a:r>
              <a:rPr lang="en-US" dirty="0" smtClean="0"/>
              <a:t>Add Sensor Suite</a:t>
            </a:r>
          </a:p>
          <a:p>
            <a:pPr lvl="1"/>
            <a:r>
              <a:rPr lang="en-US" dirty="0" smtClean="0"/>
              <a:t>Custom Motion controller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Iver2 Capabilities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Vehicle Size</a:t>
            </a:r>
            <a:r>
              <a:rPr lang="en-US" dirty="0" smtClean="0"/>
              <a:t>: 5.85 inch diameter; 60” length; 40-50lbs displacement</a:t>
            </a:r>
          </a:p>
          <a:p>
            <a:r>
              <a:rPr lang="en-US" b="1" u="sng" dirty="0" smtClean="0"/>
              <a:t>Endurance</a:t>
            </a:r>
            <a:r>
              <a:rPr lang="en-US" dirty="0" smtClean="0"/>
              <a:t>: 10 hours at speed of 2.5 </a:t>
            </a:r>
            <a:r>
              <a:rPr lang="en-US" dirty="0" err="1" smtClean="0"/>
              <a:t>kts</a:t>
            </a:r>
            <a:endParaRPr lang="en-US" dirty="0" smtClean="0"/>
          </a:p>
          <a:p>
            <a:r>
              <a:rPr lang="en-US" b="1" u="sng" dirty="0" smtClean="0"/>
              <a:t>Speed Range</a:t>
            </a:r>
            <a:r>
              <a:rPr lang="en-US" dirty="0" smtClean="0"/>
              <a:t>: 1-4 </a:t>
            </a:r>
            <a:r>
              <a:rPr lang="en-US" dirty="0" err="1" smtClean="0"/>
              <a:t>kts</a:t>
            </a:r>
            <a:endParaRPr lang="en-US" dirty="0" smtClean="0"/>
          </a:p>
          <a:p>
            <a:r>
              <a:rPr lang="en-US" b="1" u="sng" dirty="0" smtClean="0"/>
              <a:t>Control</a:t>
            </a:r>
            <a:r>
              <a:rPr lang="en-US" dirty="0" smtClean="0"/>
              <a:t>: Four independent control planes, movable internal ballast </a:t>
            </a:r>
          </a:p>
          <a:p>
            <a:r>
              <a:rPr lang="en-US" b="1" u="sng" dirty="0" smtClean="0"/>
              <a:t>External Hook-up</a:t>
            </a:r>
            <a:r>
              <a:rPr lang="en-US" dirty="0" smtClean="0"/>
              <a:t>: Data - wireless 802.11g Ethernet (up to 1 km comm. distance) Power - 2 pin DC charge voltage in</a:t>
            </a:r>
          </a:p>
          <a:p>
            <a:r>
              <a:rPr lang="en-US" b="1" u="sng" dirty="0" smtClean="0"/>
              <a:t>Navigation</a:t>
            </a:r>
            <a:r>
              <a:rPr lang="en-US" dirty="0" smtClean="0"/>
              <a:t>: Dead reckoning; Differential GPS (when on the surface)</a:t>
            </a:r>
          </a:p>
          <a:p>
            <a:r>
              <a:rPr lang="en-US" b="1" u="sng" dirty="0" smtClean="0"/>
              <a:t>Tracking</a:t>
            </a:r>
            <a:r>
              <a:rPr lang="en-US" dirty="0" smtClean="0"/>
              <a:t>: Internal data log – programmable resolution </a:t>
            </a:r>
          </a:p>
          <a:p>
            <a:r>
              <a:rPr lang="en-US" b="1" u="sng" dirty="0" smtClean="0"/>
              <a:t>Software</a:t>
            </a:r>
            <a:r>
              <a:rPr lang="en-US" dirty="0" smtClean="0"/>
              <a:t>: Windows XP Pro, GUI-based Navigation Suite Mission Planning Software </a:t>
            </a:r>
          </a:p>
          <a:p>
            <a:r>
              <a:rPr lang="en-US" b="1" u="sng" dirty="0" smtClean="0"/>
              <a:t>Energy</a:t>
            </a:r>
            <a:r>
              <a:rPr lang="en-US" dirty="0" smtClean="0"/>
              <a:t>: 570 </a:t>
            </a:r>
            <a:r>
              <a:rPr lang="en-US" dirty="0" err="1" smtClean="0"/>
              <a:t>WHrs</a:t>
            </a:r>
            <a:r>
              <a:rPr lang="en-US" dirty="0" smtClean="0"/>
              <a:t> of rechargeable Lithium-Ion batteries (&gt;300 cycles)</a:t>
            </a:r>
          </a:p>
          <a:p>
            <a:r>
              <a:rPr lang="en-US" b="1" u="sng" dirty="0" smtClean="0"/>
              <a:t>Onboard Electronics</a:t>
            </a:r>
            <a:r>
              <a:rPr lang="en-US" dirty="0" smtClean="0"/>
              <a:t>: SBC with low power X86 processor, 512 MB Memory </a:t>
            </a:r>
          </a:p>
          <a:p>
            <a:r>
              <a:rPr lang="en-US" b="1" u="sng" dirty="0" smtClean="0"/>
              <a:t>Communication</a:t>
            </a:r>
            <a:r>
              <a:rPr lang="en-US" dirty="0" smtClean="0"/>
              <a:t>: 2.4 GHz radio link when surfaced to download missions and upload collected data; Acoustic modem option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on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038600" cy="3028950"/>
          </a:xfrm>
        </p:spPr>
      </p:pic>
      <p:pic>
        <p:nvPicPr>
          <p:cNvPr id="13" name="Content Placeholder 12" descr="IVER_Extension_Explod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4038600" cy="3028950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56388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Pictured above are the two additions that were added to the IVER2 platform. To the right: Ocean Servers </a:t>
            </a:r>
            <a:r>
              <a:rPr lang="en-US" dirty="0" err="1" smtClean="0"/>
              <a:t>Sonde</a:t>
            </a:r>
            <a:r>
              <a:rPr lang="en-US" dirty="0" smtClean="0"/>
              <a:t> (Courtesy: Ocean Server). To the left: Nosecone Extension.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AUV</a:t>
            </a:r>
            <a:endParaRPr lang="en-US" dirty="0"/>
          </a:p>
        </p:txBody>
      </p:sp>
      <p:pic>
        <p:nvPicPr>
          <p:cNvPr id="7" name="Content Placeholder 6" descr="IVER_with_Extenstion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229600" cy="2752801"/>
          </a:xfrm>
        </p:spPr>
      </p:pic>
      <p:sp>
        <p:nvSpPr>
          <p:cNvPr id="8" name="TextBox 7"/>
          <p:cNvSpPr txBox="1"/>
          <p:nvPr/>
        </p:nvSpPr>
        <p:spPr>
          <a:xfrm>
            <a:off x="838200" y="5257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the IVER2 platform with the modifications attached. These modifications change the dynamics of the vehicle.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account for the additions to IVER, a new systems identification needed to be performed.</a:t>
            </a:r>
          </a:p>
          <a:p>
            <a:r>
              <a:rPr lang="en-US" dirty="0" smtClean="0"/>
              <a:t>This was accomplished in a series of steps</a:t>
            </a:r>
          </a:p>
          <a:p>
            <a:pPr lvl="1"/>
            <a:r>
              <a:rPr lang="en-US" dirty="0" smtClean="0"/>
              <a:t>Collect data set from unmodified AUV</a:t>
            </a:r>
          </a:p>
          <a:p>
            <a:pPr lvl="1"/>
            <a:r>
              <a:rPr lang="en-US" dirty="0" smtClean="0"/>
              <a:t>Create a controller and compare to built in controller</a:t>
            </a:r>
          </a:p>
          <a:p>
            <a:pPr lvl="1"/>
            <a:r>
              <a:rPr lang="en-US" dirty="0" smtClean="0"/>
              <a:t>Collect data for modified AUV</a:t>
            </a:r>
          </a:p>
          <a:p>
            <a:pPr lvl="1"/>
            <a:r>
              <a:rPr lang="en-US" dirty="0" smtClean="0"/>
              <a:t>Create new controller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time constraints and several setbacks only the initial data set was collected.</a:t>
            </a:r>
          </a:p>
          <a:p>
            <a:r>
              <a:rPr lang="en-US" dirty="0" smtClean="0"/>
              <a:t>System identification done in MATLAB and SIMULINK.</a:t>
            </a:r>
          </a:p>
          <a:p>
            <a:r>
              <a:rPr lang="en-US" dirty="0" smtClean="0"/>
              <a:t>Controller was designed and is currently in the process of being implemented on the AUV.</a:t>
            </a:r>
          </a:p>
          <a:p>
            <a:r>
              <a:rPr lang="en-US" dirty="0" smtClean="0"/>
              <a:t>Controller gives large improvements in response.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AUV Response </a:t>
            </a:r>
            <a:endParaRPr lang="en-US" dirty="0"/>
          </a:p>
        </p:txBody>
      </p:sp>
      <p:pic>
        <p:nvPicPr>
          <p:cNvPr id="4" name="Content Placeholder 3" descr="PID Response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65648"/>
            <a:ext cx="8229600" cy="4328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297</Words>
  <Application>Microsoft Office PowerPoint</Application>
  <PresentationFormat>On-screen Show (4:3)</PresentationFormat>
  <Paragraphs>55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System Identification of an Autonomous Underwater Vehicle</vt:lpstr>
      <vt:lpstr>Introduction</vt:lpstr>
      <vt:lpstr>Objectives</vt:lpstr>
      <vt:lpstr>Iver2 Capabilities </vt:lpstr>
      <vt:lpstr>Modifications</vt:lpstr>
      <vt:lpstr>Modified AUV</vt:lpstr>
      <vt:lpstr>Method</vt:lpstr>
      <vt:lpstr>Results</vt:lpstr>
      <vt:lpstr>AUV Response </vt:lpstr>
      <vt:lpstr>Conclusions</vt:lpstr>
      <vt:lpstr>Testing Video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Identification of an Autonomous Underwater Vehicle</dc:title>
  <dc:creator>Evan Olson</dc:creator>
  <cp:lastModifiedBy>Evan Olson</cp:lastModifiedBy>
  <cp:revision>4</cp:revision>
  <dcterms:created xsi:type="dcterms:W3CDTF">2010-04-08T16:06:37Z</dcterms:created>
  <dcterms:modified xsi:type="dcterms:W3CDTF">2010-04-12T16:48:44Z</dcterms:modified>
</cp:coreProperties>
</file>